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7" r:id="rId5"/>
    <p:sldId id="259" r:id="rId6"/>
    <p:sldId id="260" r:id="rId7"/>
    <p:sldId id="268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j8yepyI8oUJzKwiA1FFGW6oJ7c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38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7422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2331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7580" y="-72723"/>
            <a:ext cx="12368462" cy="68713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462116" y="1905000"/>
            <a:ext cx="11238271" cy="60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BẢO VỆ ĐỒ ÁN SEM II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62115" y="2616201"/>
            <a:ext cx="11238271" cy="45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TÊN ĐỒ ÁN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2819400" y="3361431"/>
            <a:ext cx="6400800" cy="266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Lớp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  C1905M    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Nhóm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#1</a:t>
            </a:r>
            <a:endParaRPr dirty="0"/>
          </a:p>
          <a:p>
            <a:pPr>
              <a:lnSpc>
                <a:spcPct val="150000"/>
              </a:lnSpc>
              <a:buClr>
                <a:schemeClr val="lt1"/>
              </a:buClr>
              <a:buSzPts val="500"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1. Nguyễn </a:t>
            </a:r>
            <a:r>
              <a:rPr lang="en-US" sz="2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Mạnh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Tuấn Anh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2. Nguyễn Tuấn Minh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2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Giảng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viên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hướng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dẫn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Đặng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Minh Tuấn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>
                <a:solidFill>
                  <a:srgbClr val="832C8B"/>
                </a:solidFill>
              </a:rPr>
              <a:t>PHÂN CÔNG CÔNG VIỆC</a:t>
            </a:r>
            <a:endParaRPr sz="3000"/>
          </a:p>
        </p:txBody>
      </p:sp>
      <p:pic>
        <p:nvPicPr>
          <p:cNvPr id="4" name="Google Shape;298;p10">
            <a:extLst>
              <a:ext uri="{FF2B5EF4-FFF2-40B4-BE49-F238E27FC236}">
                <a16:creationId xmlns:a16="http://schemas.microsoft.com/office/drawing/2014/main" id="{701D9D8E-7368-4986-8602-8FE45897804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580" y="1483919"/>
            <a:ext cx="657318" cy="63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1;p10">
            <a:extLst>
              <a:ext uri="{FF2B5EF4-FFF2-40B4-BE49-F238E27FC236}">
                <a16:creationId xmlns:a16="http://schemas.microsoft.com/office/drawing/2014/main" id="{B9E2C1A3-18F5-4C2E-9568-A6228C7547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6579" y="3769741"/>
            <a:ext cx="657317" cy="6349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2F735-C41A-4C5D-9D86-206EDED8228F}"/>
              </a:ext>
            </a:extLst>
          </p:cNvPr>
          <p:cNvSpPr txBox="1"/>
          <p:nvPr/>
        </p:nvSpPr>
        <p:spPr>
          <a:xfrm>
            <a:off x="1403599" y="1380243"/>
            <a:ext cx="1051559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err="1">
                <a:solidFill>
                  <a:srgbClr val="FF0000"/>
                </a:solidFill>
              </a:rPr>
              <a:t>Nguyễn</a:t>
            </a:r>
            <a:r>
              <a:rPr lang="en-US" sz="2700" dirty="0">
                <a:solidFill>
                  <a:srgbClr val="FF0000"/>
                </a:solidFill>
              </a:rPr>
              <a:t> </a:t>
            </a:r>
            <a:r>
              <a:rPr lang="en-US" sz="2700" dirty="0" err="1">
                <a:solidFill>
                  <a:srgbClr val="FF0000"/>
                </a:solidFill>
              </a:rPr>
              <a:t>Tuấn</a:t>
            </a:r>
            <a:r>
              <a:rPr lang="en-US" sz="2700" dirty="0">
                <a:solidFill>
                  <a:srgbClr val="FF0000"/>
                </a:solidFill>
              </a:rPr>
              <a:t> Minh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endParaRPr lang="en-US" sz="20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CSDL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dirty="0"/>
              <a:t> CRUD: </a:t>
            </a:r>
            <a:r>
              <a:rPr lang="en-US" sz="2000" dirty="0" err="1"/>
              <a:t>Danh</a:t>
            </a:r>
            <a:r>
              <a:rPr lang="en-US" sz="2000" dirty="0"/>
              <a:t> </a:t>
            </a:r>
            <a:r>
              <a:rPr lang="en-US" sz="2000" dirty="0" err="1"/>
              <a:t>mục</a:t>
            </a:r>
            <a:r>
              <a:rPr lang="en-US" sz="2000" dirty="0"/>
              <a:t>,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, …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69053-B6ED-41FC-867E-0784465ACBC1}"/>
              </a:ext>
            </a:extLst>
          </p:cNvPr>
          <p:cNvSpPr txBox="1"/>
          <p:nvPr/>
        </p:nvSpPr>
        <p:spPr>
          <a:xfrm>
            <a:off x="1403598" y="3478662"/>
            <a:ext cx="10515599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</a:rPr>
              <a:t>Nguyễn </a:t>
            </a:r>
            <a:r>
              <a:rPr lang="en-US" sz="2700" dirty="0" err="1">
                <a:solidFill>
                  <a:srgbClr val="FF0000"/>
                </a:solidFill>
              </a:rPr>
              <a:t>Mạnh</a:t>
            </a:r>
            <a:r>
              <a:rPr lang="en-US" sz="2700" dirty="0">
                <a:solidFill>
                  <a:srgbClr val="FF0000"/>
                </a:solidFill>
              </a:rPr>
              <a:t> Tuấn Anh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endParaRPr lang="en-US" sz="20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dirty="0"/>
              <a:t>CRUD: </a:t>
            </a:r>
            <a:r>
              <a:rPr lang="en-US" sz="2000" dirty="0" err="1"/>
              <a:t>Danh</a:t>
            </a:r>
            <a:r>
              <a:rPr lang="en-US" sz="2000" dirty="0"/>
              <a:t> </a:t>
            </a:r>
            <a:r>
              <a:rPr lang="en-US" sz="2000" dirty="0" err="1"/>
              <a:t>mục</a:t>
            </a:r>
            <a:r>
              <a:rPr lang="en-US" sz="2000" dirty="0"/>
              <a:t>,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, …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err="1"/>
              <a:t>Đặt</a:t>
            </a:r>
            <a:r>
              <a:rPr lang="en-US" sz="2000" dirty="0"/>
              <a:t> </a:t>
            </a:r>
            <a:r>
              <a:rPr lang="en-US" sz="2000" dirty="0" err="1"/>
              <a:t>bàn</a:t>
            </a:r>
            <a:r>
              <a:rPr lang="en-US" sz="2000" dirty="0"/>
              <a:t>,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, …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quyền</a:t>
            </a:r>
            <a:endParaRPr lang="en-US" sz="2000" dirty="0"/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>
                <a:solidFill>
                  <a:srgbClr val="832C8B"/>
                </a:solidFill>
              </a:rPr>
              <a:t>THIẾT KẾ GIAO DIỆN CHÍNH</a:t>
            </a:r>
            <a:endParaRPr sz="3000"/>
          </a:p>
        </p:txBody>
      </p:sp>
      <p:sp>
        <p:nvSpPr>
          <p:cNvPr id="135" name="Google Shape;135;p9"/>
          <p:cNvSpPr txBox="1"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Chụp hình vẽ giao diện chính trang FontEnd (nếu có)</a:t>
            </a:r>
            <a:endParaRPr/>
          </a:p>
          <a:p>
            <a:pPr marL="1778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Chụp hình vẽ giao diện chính trang BackEnd (nếu có)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endParaRPr sz="7200"/>
          </a:p>
          <a:p>
            <a:pPr marL="17780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7200"/>
              <a:buNone/>
            </a:pPr>
            <a:r>
              <a:rPr lang="en-US" sz="7200"/>
              <a:t>DEMO ỨNG DỤNG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/>
          <p:nvPr/>
        </p:nvSpPr>
        <p:spPr>
          <a:xfrm>
            <a:off x="3387741" y="1855800"/>
            <a:ext cx="55011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000"/>
              <a:buFont typeface="Arial"/>
              <a:buNone/>
            </a:pPr>
            <a:r>
              <a:rPr lang="en-US" sz="40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>
                <a:solidFill>
                  <a:srgbClr val="832C8B"/>
                </a:solidFill>
              </a:rPr>
              <a:t>NỘI DUNG TRÌNH BÀY</a:t>
            </a:r>
            <a:endParaRPr sz="300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128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 err="1"/>
              <a:t>Tổng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tài</a:t>
            </a:r>
            <a:endParaRPr dirty="0"/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 err="1"/>
              <a:t>Biểu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luồng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mức</a:t>
            </a:r>
            <a:r>
              <a:rPr lang="en-US" sz="2400" dirty="0"/>
              <a:t> </a:t>
            </a:r>
            <a:r>
              <a:rPr lang="en-US" sz="2400" dirty="0" err="1"/>
              <a:t>ngữ</a:t>
            </a:r>
            <a:r>
              <a:rPr lang="en-US" sz="2400" dirty="0"/>
              <a:t> </a:t>
            </a:r>
            <a:r>
              <a:rPr lang="en-US" sz="2400" dirty="0" err="1"/>
              <a:t>cảnh</a:t>
            </a:r>
            <a:endParaRPr sz="2400" dirty="0"/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 err="1"/>
              <a:t>Sơ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endParaRPr sz="2400" dirty="0"/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 err="1"/>
              <a:t>Sơ</a:t>
            </a:r>
            <a:r>
              <a:rPr lang="en-US" sz="2400" dirty="0"/>
              <a:t> </a:t>
            </a:r>
            <a:r>
              <a:rPr lang="en-US" sz="2400" dirty="0" err="1"/>
              <a:t>đồ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endParaRPr sz="2400" dirty="0"/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endParaRPr dirty="0"/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nhóm</a:t>
            </a:r>
            <a:endParaRPr sz="2400" dirty="0"/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  <a:r>
              <a:rPr lang="en-US" sz="2400" dirty="0" err="1"/>
              <a:t>giao</a:t>
            </a:r>
            <a:r>
              <a:rPr lang="en-US" sz="2400" dirty="0"/>
              <a:t> </a:t>
            </a:r>
            <a:r>
              <a:rPr lang="en-US" sz="2400" dirty="0" err="1"/>
              <a:t>diện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endParaRPr sz="2400" dirty="0"/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Char char="▪"/>
            </a:pPr>
            <a:r>
              <a:rPr lang="en-US" sz="2400" dirty="0"/>
              <a:t>Demo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 dirty="0">
                <a:solidFill>
                  <a:srgbClr val="832C8B"/>
                </a:solidFill>
              </a:rPr>
              <a:t>TỔNG QUAN ĐỀ TÀI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36A260-0443-4FFC-B34C-389C4D7A69B3}"/>
              </a:ext>
            </a:extLst>
          </p:cNvPr>
          <p:cNvSpPr txBox="1"/>
          <p:nvPr/>
        </p:nvSpPr>
        <p:spPr>
          <a:xfrm>
            <a:off x="656948" y="1226576"/>
            <a:ext cx="11008311" cy="4086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i="1" dirty="0" err="1"/>
              <a:t>Tên</a:t>
            </a:r>
            <a:r>
              <a:rPr lang="en-US" sz="1800" b="1" i="1" dirty="0"/>
              <a:t> </a:t>
            </a:r>
            <a:r>
              <a:rPr lang="en-US" sz="1800" b="1" i="1" dirty="0" err="1"/>
              <a:t>đề</a:t>
            </a:r>
            <a:r>
              <a:rPr lang="en-US" sz="1800" b="1" i="1" dirty="0"/>
              <a:t> </a:t>
            </a:r>
            <a:r>
              <a:rPr lang="en-US" sz="1800" b="1" i="1" dirty="0" err="1"/>
              <a:t>tài</a:t>
            </a:r>
            <a:r>
              <a:rPr lang="en-US" sz="1800" b="1" i="1" dirty="0"/>
              <a:t>: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mềm</a:t>
            </a:r>
            <a:r>
              <a:rPr lang="en-US" sz="1800" dirty="0"/>
              <a:t> 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quán</a:t>
            </a:r>
            <a:r>
              <a:rPr lang="en-US" sz="1800" dirty="0"/>
              <a:t> </a:t>
            </a:r>
            <a:r>
              <a:rPr lang="en-US" sz="1800" dirty="0" err="1"/>
              <a:t>cà</a:t>
            </a:r>
            <a:r>
              <a:rPr lang="en-US" sz="1800" dirty="0"/>
              <a:t> </a:t>
            </a:r>
            <a:r>
              <a:rPr lang="en-US" sz="1800" dirty="0" err="1"/>
              <a:t>phê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E25CD-D018-42DD-99C0-DF5D4076E189}"/>
              </a:ext>
            </a:extLst>
          </p:cNvPr>
          <p:cNvSpPr txBox="1"/>
          <p:nvPr/>
        </p:nvSpPr>
        <p:spPr>
          <a:xfrm>
            <a:off x="656948" y="1841013"/>
            <a:ext cx="11008311" cy="25028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i="1" dirty="0" err="1"/>
              <a:t>Thực</a:t>
            </a:r>
            <a:r>
              <a:rPr lang="en-US" sz="1800" b="1" i="1" dirty="0"/>
              <a:t> </a:t>
            </a:r>
            <a:r>
              <a:rPr lang="en-US" sz="1800" b="1" i="1" dirty="0" err="1"/>
              <a:t>trạng</a:t>
            </a:r>
            <a:r>
              <a:rPr lang="en-US" sz="1800" b="1" i="1" dirty="0"/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nay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nhu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cầu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ăn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uống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dân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triển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rất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mạnh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mọi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thường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xuyên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quán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thưởng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thức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món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đồ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uống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yêu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thích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Do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vì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nhu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cầu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quá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lớn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khiến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gặp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vô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vàn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rắc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rối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khó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khăn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soát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kê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vấn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đề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nan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giải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chúng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em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phát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triển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mềm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giúp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thuận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tiện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quả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mình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. </a:t>
            </a:r>
          </a:p>
          <a:p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 dirty="0">
                <a:solidFill>
                  <a:srgbClr val="832C8B"/>
                </a:solidFill>
              </a:rPr>
              <a:t>TỔNG QUAN ĐỀ TÀI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36A260-0443-4FFC-B34C-389C4D7A69B3}"/>
              </a:ext>
            </a:extLst>
          </p:cNvPr>
          <p:cNvSpPr txBox="1"/>
          <p:nvPr/>
        </p:nvSpPr>
        <p:spPr>
          <a:xfrm>
            <a:off x="656948" y="1226576"/>
            <a:ext cx="11008311" cy="40862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: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Java Swing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E25CD-D018-42DD-99C0-DF5D4076E189}"/>
              </a:ext>
            </a:extLst>
          </p:cNvPr>
          <p:cNvSpPr txBox="1"/>
          <p:nvPr/>
        </p:nvSpPr>
        <p:spPr>
          <a:xfrm>
            <a:off x="656948" y="1841013"/>
            <a:ext cx="11008311" cy="408623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nghệ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: JDK 1.8, Java, Java Swing,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7DC86-560F-402D-AACA-85720DB5199D}"/>
              </a:ext>
            </a:extLst>
          </p:cNvPr>
          <p:cNvSpPr txBox="1"/>
          <p:nvPr/>
        </p:nvSpPr>
        <p:spPr>
          <a:xfrm>
            <a:off x="656948" y="2455450"/>
            <a:ext cx="11008311" cy="40862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Môi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trường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Tương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thích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hầu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hết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nền</a:t>
            </a:r>
            <a:r>
              <a:rPr lang="en-US" sz="1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tảng</a:t>
            </a:r>
            <a:endParaRPr lang="en-US" sz="18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68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>
                <a:solidFill>
                  <a:srgbClr val="832C8B"/>
                </a:solidFill>
              </a:rPr>
              <a:t>BIỂU ĐỒ LUỒNG DỮ LIỆU MỨC NGỮ CẢNH</a:t>
            </a:r>
            <a:endParaRPr sz="3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18360-F731-4715-A272-70A3FF977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21" y="2716567"/>
            <a:ext cx="11745157" cy="1393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 dirty="0">
                <a:solidFill>
                  <a:srgbClr val="832C8B"/>
                </a:solidFill>
              </a:rPr>
              <a:t>SƠ ĐỒ CHỨC NĂNG QUẢN TRỊ VIÊN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B74F1-A54E-4F17-A0C4-E7DD13DBB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321" y="787237"/>
            <a:ext cx="9607358" cy="561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 dirty="0">
                <a:solidFill>
                  <a:srgbClr val="832C8B"/>
                </a:solidFill>
              </a:rPr>
              <a:t>SƠ ĐỒ CHỨC NĂNG NHÂN VIÊN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B74F1-A54E-4F17-A0C4-E7DD13DBBA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31453" y="787237"/>
            <a:ext cx="8729093" cy="561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7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>
                <a:solidFill>
                  <a:srgbClr val="832C8B"/>
                </a:solidFill>
              </a:rPr>
              <a:t>SƠ ĐỒ QUAN HỆ THỰC THỂ</a:t>
            </a:r>
            <a:endParaRPr sz="3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7D1B5-1963-45D0-92F2-4D8C005A6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527" y="1020762"/>
            <a:ext cx="6824945" cy="5069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>
                <a:solidFill>
                  <a:srgbClr val="832C8B"/>
                </a:solidFill>
              </a:rPr>
              <a:t>THIẾT KẾ CƠ SỞ DŨ LIỆU</a:t>
            </a:r>
            <a:endParaRPr sz="3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4FD580-3D01-48F4-9469-7FFDA5E77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1" y="836333"/>
            <a:ext cx="8907767" cy="5185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376</Words>
  <Application>Microsoft Office PowerPoint</Application>
  <PresentationFormat>Widescreen</PresentationFormat>
  <Paragraphs>46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Noto Sans Symbols</vt:lpstr>
      <vt:lpstr>Wingdings</vt:lpstr>
      <vt:lpstr>Office Theme</vt:lpstr>
      <vt:lpstr>PowerPoint Presentation</vt:lpstr>
      <vt:lpstr>NỘI DUNG TRÌNH BÀY</vt:lpstr>
      <vt:lpstr>TỔNG QUAN ĐỀ TÀI</vt:lpstr>
      <vt:lpstr>TỔNG QUAN ĐỀ TÀI</vt:lpstr>
      <vt:lpstr>BIỂU ĐỒ LUỒNG DỮ LIỆU MỨC NGỮ CẢNH</vt:lpstr>
      <vt:lpstr>SƠ ĐỒ CHỨC NĂNG QUẢN TRỊ VIÊN</vt:lpstr>
      <vt:lpstr>SƠ ĐỒ CHỨC NĂNG NHÂN VIÊN</vt:lpstr>
      <vt:lpstr>SƠ ĐỒ QUAN HỆ THỰC THỂ</vt:lpstr>
      <vt:lpstr>THIẾT KẾ CƠ SỞ DŨ LIỆU</vt:lpstr>
      <vt:lpstr>PHÂN CÔNG CÔNG VIỆC</vt:lpstr>
      <vt:lpstr>THIẾT KẾ GIAO DIỆN CHÍNH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Minh Nguyễn Tuấn</cp:lastModifiedBy>
  <cp:revision>13</cp:revision>
  <dcterms:modified xsi:type="dcterms:W3CDTF">2021-01-05T11:29:53Z</dcterms:modified>
</cp:coreProperties>
</file>